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C16908-46D7-440F-9A42-A7C505AC3015}" v="1250" dt="2024-10-13T21:53:03.7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zaleel Akinbami" userId="b0d28bd12848fd88" providerId="LiveId" clId="{4FC16908-46D7-440F-9A42-A7C505AC3015}"/>
    <pc:docChg chg="undo redo custSel addSld delSld modSld">
      <pc:chgData name="Bezaleel Akinbami" userId="b0d28bd12848fd88" providerId="LiveId" clId="{4FC16908-46D7-440F-9A42-A7C505AC3015}" dt="2024-10-13T21:53:03.784" v="1201" actId="1076"/>
      <pc:docMkLst>
        <pc:docMk/>
      </pc:docMkLst>
      <pc:sldChg chg="addSp delSp modSp mod setBg delAnim modAnim setClrOvrMap">
        <pc:chgData name="Bezaleel Akinbami" userId="b0d28bd12848fd88" providerId="LiveId" clId="{4FC16908-46D7-440F-9A42-A7C505AC3015}" dt="2024-10-13T20:44:51.198" v="118" actId="1076"/>
        <pc:sldMkLst>
          <pc:docMk/>
          <pc:sldMk cId="3182013637" sldId="256"/>
        </pc:sldMkLst>
        <pc:spChg chg="add mod">
          <ac:chgData name="Bezaleel Akinbami" userId="b0d28bd12848fd88" providerId="LiveId" clId="{4FC16908-46D7-440F-9A42-A7C505AC3015}" dt="2024-10-13T20:44:51.198" v="118" actId="1076"/>
          <ac:spMkLst>
            <pc:docMk/>
            <pc:sldMk cId="3182013637" sldId="256"/>
            <ac:spMk id="5" creationId="{0E56C593-2BD7-248B-093C-05642920C873}"/>
          </ac:spMkLst>
        </pc:spChg>
        <pc:spChg chg="del">
          <ac:chgData name="Bezaleel Akinbami" userId="b0d28bd12848fd88" providerId="LiveId" clId="{4FC16908-46D7-440F-9A42-A7C505AC3015}" dt="2024-10-13T20:40:28.393" v="3" actId="21"/>
          <ac:spMkLst>
            <pc:docMk/>
            <pc:sldMk cId="3182013637" sldId="256"/>
            <ac:spMk id="6" creationId="{C7D976BD-3C09-72DA-91BE-E1CFAE279551}"/>
          </ac:spMkLst>
        </pc:spChg>
        <pc:spChg chg="add del">
          <ac:chgData name="Bezaleel Akinbami" userId="b0d28bd12848fd88" providerId="LiveId" clId="{4FC16908-46D7-440F-9A42-A7C505AC3015}" dt="2024-10-13T20:41:28.036" v="11" actId="26606"/>
          <ac:spMkLst>
            <pc:docMk/>
            <pc:sldMk cId="3182013637" sldId="256"/>
            <ac:spMk id="10" creationId="{71B2258F-86CA-4D4D-8270-BC05FCDEBFB3}"/>
          </ac:spMkLst>
        </pc:spChg>
        <pc:spChg chg="add del">
          <ac:chgData name="Bezaleel Akinbami" userId="b0d28bd12848fd88" providerId="LiveId" clId="{4FC16908-46D7-440F-9A42-A7C505AC3015}" dt="2024-10-13T20:41:31.879" v="13" actId="26606"/>
          <ac:spMkLst>
            <pc:docMk/>
            <pc:sldMk cId="3182013637" sldId="256"/>
            <ac:spMk id="12" creationId="{AB58EF07-17C2-48CF-ABB0-EEF1F17CB8F0}"/>
          </ac:spMkLst>
        </pc:spChg>
        <pc:spChg chg="add del">
          <ac:chgData name="Bezaleel Akinbami" userId="b0d28bd12848fd88" providerId="LiveId" clId="{4FC16908-46D7-440F-9A42-A7C505AC3015}" dt="2024-10-13T20:41:31.879" v="13" actId="26606"/>
          <ac:spMkLst>
            <pc:docMk/>
            <pc:sldMk cId="3182013637" sldId="256"/>
            <ac:spMk id="13" creationId="{0671A8AE-40A1-4631-A6B8-581AFF065482}"/>
          </ac:spMkLst>
        </pc:spChg>
        <pc:spChg chg="add del">
          <ac:chgData name="Bezaleel Akinbami" userId="b0d28bd12848fd88" providerId="LiveId" clId="{4FC16908-46D7-440F-9A42-A7C505AC3015}" dt="2024-10-13T20:41:31.879" v="13" actId="26606"/>
          <ac:spMkLst>
            <pc:docMk/>
            <pc:sldMk cId="3182013637" sldId="256"/>
            <ac:spMk id="14" creationId="{AF2F604E-43BE-4DC3-B983-E071523364F8}"/>
          </ac:spMkLst>
        </pc:spChg>
        <pc:spChg chg="add del">
          <ac:chgData name="Bezaleel Akinbami" userId="b0d28bd12848fd88" providerId="LiveId" clId="{4FC16908-46D7-440F-9A42-A7C505AC3015}" dt="2024-10-13T20:41:31.879" v="13" actId="26606"/>
          <ac:spMkLst>
            <pc:docMk/>
            <pc:sldMk cId="3182013637" sldId="256"/>
            <ac:spMk id="16" creationId="{08C9B587-E65E-4B52-B37C-ABEBB6E87928}"/>
          </ac:spMkLst>
        </pc:spChg>
        <pc:spChg chg="add">
          <ac:chgData name="Bezaleel Akinbami" userId="b0d28bd12848fd88" providerId="LiveId" clId="{4FC16908-46D7-440F-9A42-A7C505AC3015}" dt="2024-10-13T20:41:31.888" v="14" actId="26606"/>
          <ac:spMkLst>
            <pc:docMk/>
            <pc:sldMk cId="3182013637" sldId="256"/>
            <ac:spMk id="18" creationId="{E91DC736-0EF8-4F87-9146-EBF1D2EE4D3D}"/>
          </ac:spMkLst>
        </pc:spChg>
        <pc:spChg chg="add">
          <ac:chgData name="Bezaleel Akinbami" userId="b0d28bd12848fd88" providerId="LiveId" clId="{4FC16908-46D7-440F-9A42-A7C505AC3015}" dt="2024-10-13T20:41:31.888" v="14" actId="26606"/>
          <ac:spMkLst>
            <pc:docMk/>
            <pc:sldMk cId="3182013637" sldId="256"/>
            <ac:spMk id="19" creationId="{097CD68E-23E3-4007-8847-CD0944C4F7BE}"/>
          </ac:spMkLst>
        </pc:spChg>
        <pc:spChg chg="add">
          <ac:chgData name="Bezaleel Akinbami" userId="b0d28bd12848fd88" providerId="LiveId" clId="{4FC16908-46D7-440F-9A42-A7C505AC3015}" dt="2024-10-13T20:41:31.888" v="14" actId="26606"/>
          <ac:spMkLst>
            <pc:docMk/>
            <pc:sldMk cId="3182013637" sldId="256"/>
            <ac:spMk id="20" creationId="{AF2F604E-43BE-4DC3-B983-E071523364F8}"/>
          </ac:spMkLst>
        </pc:spChg>
        <pc:spChg chg="add">
          <ac:chgData name="Bezaleel Akinbami" userId="b0d28bd12848fd88" providerId="LiveId" clId="{4FC16908-46D7-440F-9A42-A7C505AC3015}" dt="2024-10-13T20:41:31.888" v="14" actId="26606"/>
          <ac:spMkLst>
            <pc:docMk/>
            <pc:sldMk cId="3182013637" sldId="256"/>
            <ac:spMk id="21" creationId="{08C9B587-E65E-4B52-B37C-ABEBB6E87928}"/>
          </ac:spMkLst>
        </pc:spChg>
        <pc:picChg chg="add mod">
          <ac:chgData name="Bezaleel Akinbami" userId="b0d28bd12848fd88" providerId="LiveId" clId="{4FC16908-46D7-440F-9A42-A7C505AC3015}" dt="2024-10-13T20:41:31.888" v="14" actId="26606"/>
          <ac:picMkLst>
            <pc:docMk/>
            <pc:sldMk cId="3182013637" sldId="256"/>
            <ac:picMk id="3" creationId="{16A2D6E9-2955-0046-4F2D-98E148EDE864}"/>
          </ac:picMkLst>
        </pc:picChg>
        <pc:picChg chg="del">
          <ac:chgData name="Bezaleel Akinbami" userId="b0d28bd12848fd88" providerId="LiveId" clId="{4FC16908-46D7-440F-9A42-A7C505AC3015}" dt="2024-10-13T20:40:57.953" v="7" actId="21"/>
          <ac:picMkLst>
            <pc:docMk/>
            <pc:sldMk cId="3182013637" sldId="256"/>
            <ac:picMk id="4" creationId="{9832A358-6F2E-AD4A-8975-15F718B66A90}"/>
          </ac:picMkLst>
        </pc:picChg>
        <pc:picChg chg="add mod">
          <ac:chgData name="Bezaleel Akinbami" userId="b0d28bd12848fd88" providerId="LiveId" clId="{4FC16908-46D7-440F-9A42-A7C505AC3015}" dt="2024-10-13T20:41:36.378" v="15"/>
          <ac:picMkLst>
            <pc:docMk/>
            <pc:sldMk cId="3182013637" sldId="256"/>
            <ac:picMk id="7" creationId="{78F572CD-DD68-969D-E698-371CE41DD2A0}"/>
          </ac:picMkLst>
        </pc:picChg>
      </pc:sldChg>
      <pc:sldChg chg="addSp delSp modSp mod delAnim">
        <pc:chgData name="Bezaleel Akinbami" userId="b0d28bd12848fd88" providerId="LiveId" clId="{4FC16908-46D7-440F-9A42-A7C505AC3015}" dt="2024-10-13T21:32:26.319" v="1164" actId="478"/>
        <pc:sldMkLst>
          <pc:docMk/>
          <pc:sldMk cId="3419213137" sldId="257"/>
        </pc:sldMkLst>
        <pc:picChg chg="add del mod">
          <ac:chgData name="Bezaleel Akinbami" userId="b0d28bd12848fd88" providerId="LiveId" clId="{4FC16908-46D7-440F-9A42-A7C505AC3015}" dt="2024-10-13T21:23:14.176" v="1161" actId="478"/>
          <ac:picMkLst>
            <pc:docMk/>
            <pc:sldMk cId="3419213137" sldId="257"/>
            <ac:picMk id="2" creationId="{211156FD-DACE-7F9E-9BCA-5C2E50FC204D}"/>
          </ac:picMkLst>
        </pc:picChg>
        <pc:picChg chg="del">
          <ac:chgData name="Bezaleel Akinbami" userId="b0d28bd12848fd88" providerId="LiveId" clId="{4FC16908-46D7-440F-9A42-A7C505AC3015}" dt="2024-10-13T21:25:28.122" v="1162" actId="478"/>
          <ac:picMkLst>
            <pc:docMk/>
            <pc:sldMk cId="3419213137" sldId="257"/>
            <ac:picMk id="6" creationId="{26B2075E-3E2C-B556-6F65-11EB5E060411}"/>
          </ac:picMkLst>
        </pc:picChg>
        <pc:picChg chg="del">
          <ac:chgData name="Bezaleel Akinbami" userId="b0d28bd12848fd88" providerId="LiveId" clId="{4FC16908-46D7-440F-9A42-A7C505AC3015}" dt="2024-10-13T21:31:24.394" v="1163" actId="478"/>
          <ac:picMkLst>
            <pc:docMk/>
            <pc:sldMk cId="3419213137" sldId="257"/>
            <ac:picMk id="9" creationId="{133A26FC-4096-DDE8-5646-F84CBF8BC3AD}"/>
          </ac:picMkLst>
        </pc:picChg>
        <pc:picChg chg="del">
          <ac:chgData name="Bezaleel Akinbami" userId="b0d28bd12848fd88" providerId="LiveId" clId="{4FC16908-46D7-440F-9A42-A7C505AC3015}" dt="2024-10-13T21:32:26.319" v="1164" actId="478"/>
          <ac:picMkLst>
            <pc:docMk/>
            <pc:sldMk cId="3419213137" sldId="257"/>
            <ac:picMk id="11" creationId="{CE0A7B04-8069-DD20-6B63-F1895479264F}"/>
          </ac:picMkLst>
        </pc:picChg>
      </pc:sldChg>
      <pc:sldChg chg="addSp delSp modSp mod modAnim">
        <pc:chgData name="Bezaleel Akinbami" userId="b0d28bd12848fd88" providerId="LiveId" clId="{4FC16908-46D7-440F-9A42-A7C505AC3015}" dt="2024-10-13T21:41:43.998" v="1170"/>
        <pc:sldMkLst>
          <pc:docMk/>
          <pc:sldMk cId="2768718917" sldId="258"/>
        </pc:sldMkLst>
        <pc:spChg chg="del mod">
          <ac:chgData name="Bezaleel Akinbami" userId="b0d28bd12848fd88" providerId="LiveId" clId="{4FC16908-46D7-440F-9A42-A7C505AC3015}" dt="2024-10-13T20:50:22.817" v="136" actId="21"/>
          <ac:spMkLst>
            <pc:docMk/>
            <pc:sldMk cId="2768718917" sldId="258"/>
            <ac:spMk id="2" creationId="{EF042A94-E029-28C5-14FD-146466683C28}"/>
          </ac:spMkLst>
        </pc:spChg>
        <pc:spChg chg="del">
          <ac:chgData name="Bezaleel Akinbami" userId="b0d28bd12848fd88" providerId="LiveId" clId="{4FC16908-46D7-440F-9A42-A7C505AC3015}" dt="2024-10-13T20:49:19.059" v="124" actId="21"/>
          <ac:spMkLst>
            <pc:docMk/>
            <pc:sldMk cId="2768718917" sldId="258"/>
            <ac:spMk id="4" creationId="{6E59A23C-B222-B59D-C86F-C910FF42BF2D}"/>
          </ac:spMkLst>
        </pc:spChg>
        <pc:spChg chg="add mod">
          <ac:chgData name="Bezaleel Akinbami" userId="b0d28bd12848fd88" providerId="LiveId" clId="{4FC16908-46D7-440F-9A42-A7C505AC3015}" dt="2024-10-13T21:21:26.706" v="1157" actId="1076"/>
          <ac:spMkLst>
            <pc:docMk/>
            <pc:sldMk cId="2768718917" sldId="258"/>
            <ac:spMk id="8" creationId="{6E59A23C-B222-B59D-C86F-C910FF42BF2D}"/>
          </ac:spMkLst>
        </pc:spChg>
        <pc:spChg chg="add mod">
          <ac:chgData name="Bezaleel Akinbami" userId="b0d28bd12848fd88" providerId="LiveId" clId="{4FC16908-46D7-440F-9A42-A7C505AC3015}" dt="2024-10-13T20:50:31.334" v="138" actId="1076"/>
          <ac:spMkLst>
            <pc:docMk/>
            <pc:sldMk cId="2768718917" sldId="258"/>
            <ac:spMk id="9" creationId="{8EAEB943-785C-6609-9D78-D47800153C5F}"/>
          </ac:spMkLst>
        </pc:spChg>
        <pc:picChg chg="add mod">
          <ac:chgData name="Bezaleel Akinbami" userId="b0d28bd12848fd88" providerId="LiveId" clId="{4FC16908-46D7-440F-9A42-A7C505AC3015}" dt="2024-10-13T20:46:41.850" v="119"/>
          <ac:picMkLst>
            <pc:docMk/>
            <pc:sldMk cId="2768718917" sldId="258"/>
            <ac:picMk id="3" creationId="{15024E11-29E9-B52F-8E4E-5899910E91C5}"/>
          </ac:picMkLst>
        </pc:picChg>
        <pc:picChg chg="mod ord">
          <ac:chgData name="Bezaleel Akinbami" userId="b0d28bd12848fd88" providerId="LiveId" clId="{4FC16908-46D7-440F-9A42-A7C505AC3015}" dt="2024-10-13T21:22:55.849" v="1159" actId="166"/>
          <ac:picMkLst>
            <pc:docMk/>
            <pc:sldMk cId="2768718917" sldId="258"/>
            <ac:picMk id="5" creationId="{EA0CBAF5-5760-2E2A-ED59-2334CBA6DE79}"/>
          </ac:picMkLst>
        </pc:picChg>
        <pc:picChg chg="add mod">
          <ac:chgData name="Bezaleel Akinbami" userId="b0d28bd12848fd88" providerId="LiveId" clId="{4FC16908-46D7-440F-9A42-A7C505AC3015}" dt="2024-10-13T20:52:08.876" v="147" actId="14100"/>
          <ac:picMkLst>
            <pc:docMk/>
            <pc:sldMk cId="2768718917" sldId="258"/>
            <ac:picMk id="7" creationId="{106BAB32-B26B-A435-E71F-85E0DE1CE7BE}"/>
          </ac:picMkLst>
        </pc:picChg>
      </pc:sldChg>
      <pc:sldChg chg="addSp delSp modSp mod setBg">
        <pc:chgData name="Bezaleel Akinbami" userId="b0d28bd12848fd88" providerId="LiveId" clId="{4FC16908-46D7-440F-9A42-A7C505AC3015}" dt="2024-10-13T21:44:30.218" v="1192"/>
        <pc:sldMkLst>
          <pc:docMk/>
          <pc:sldMk cId="1402926497" sldId="259"/>
        </pc:sldMkLst>
        <pc:spChg chg="add mod">
          <ac:chgData name="Bezaleel Akinbami" userId="b0d28bd12848fd88" providerId="LiveId" clId="{4FC16908-46D7-440F-9A42-A7C505AC3015}" dt="2024-10-13T21:12:48.908" v="887" actId="20577"/>
          <ac:spMkLst>
            <pc:docMk/>
            <pc:sldMk cId="1402926497" sldId="259"/>
            <ac:spMk id="3" creationId="{B7520868-EEF6-C15B-4677-4B070F40BD70}"/>
          </ac:spMkLst>
        </pc:spChg>
        <pc:spChg chg="mod">
          <ac:chgData name="Bezaleel Akinbami" userId="b0d28bd12848fd88" providerId="LiveId" clId="{4FC16908-46D7-440F-9A42-A7C505AC3015}" dt="2024-10-13T21:08:21.386" v="647" actId="14100"/>
          <ac:spMkLst>
            <pc:docMk/>
            <pc:sldMk cId="1402926497" sldId="259"/>
            <ac:spMk id="4" creationId="{02A6EA9F-468F-083B-2FD9-092A50073780}"/>
          </ac:spMkLst>
        </pc:spChg>
        <pc:spChg chg="mod">
          <ac:chgData name="Bezaleel Akinbami" userId="b0d28bd12848fd88" providerId="LiveId" clId="{4FC16908-46D7-440F-9A42-A7C505AC3015}" dt="2024-10-13T21:08:04.033" v="645" actId="14100"/>
          <ac:spMkLst>
            <pc:docMk/>
            <pc:sldMk cId="1402926497" sldId="259"/>
            <ac:spMk id="5" creationId="{B4C02301-2DDB-C331-429E-E87190CAB8F8}"/>
          </ac:spMkLst>
        </pc:spChg>
        <pc:spChg chg="mod">
          <ac:chgData name="Bezaleel Akinbami" userId="b0d28bd12848fd88" providerId="LiveId" clId="{4FC16908-46D7-440F-9A42-A7C505AC3015}" dt="2024-10-13T21:08:16.694" v="646" actId="1076"/>
          <ac:spMkLst>
            <pc:docMk/>
            <pc:sldMk cId="1402926497" sldId="259"/>
            <ac:spMk id="6" creationId="{DF6D9343-7F63-32BB-6597-48D5B6C5BDEA}"/>
          </ac:spMkLst>
        </pc:spChg>
        <pc:spChg chg="mod">
          <ac:chgData name="Bezaleel Akinbami" userId="b0d28bd12848fd88" providerId="LiveId" clId="{4FC16908-46D7-440F-9A42-A7C505AC3015}" dt="2024-10-13T21:08:54.515" v="652" actId="14100"/>
          <ac:spMkLst>
            <pc:docMk/>
            <pc:sldMk cId="1402926497" sldId="259"/>
            <ac:spMk id="7" creationId="{E9059182-D555-F814-9DD5-6B98781D8492}"/>
          </ac:spMkLst>
        </pc:spChg>
        <pc:spChg chg="mod">
          <ac:chgData name="Bezaleel Akinbami" userId="b0d28bd12848fd88" providerId="LiveId" clId="{4FC16908-46D7-440F-9A42-A7C505AC3015}" dt="2024-10-13T21:10:20.566" v="731" actId="20577"/>
          <ac:spMkLst>
            <pc:docMk/>
            <pc:sldMk cId="1402926497" sldId="259"/>
            <ac:spMk id="8" creationId="{22B5152B-3EA6-855D-E979-DB14108A757E}"/>
          </ac:spMkLst>
        </pc:spChg>
        <pc:spChg chg="add mod">
          <ac:chgData name="Bezaleel Akinbami" userId="b0d28bd12848fd88" providerId="LiveId" clId="{4FC16908-46D7-440F-9A42-A7C505AC3015}" dt="2024-10-13T21:09:38.936" v="661" actId="1076"/>
          <ac:spMkLst>
            <pc:docMk/>
            <pc:sldMk cId="1402926497" sldId="259"/>
            <ac:spMk id="10" creationId="{45EFCEEE-8527-E26C-9722-F4900B59E84D}"/>
          </ac:spMkLst>
        </pc:spChg>
        <pc:spChg chg="mod">
          <ac:chgData name="Bezaleel Akinbami" userId="b0d28bd12848fd88" providerId="LiveId" clId="{4FC16908-46D7-440F-9A42-A7C505AC3015}" dt="2024-10-13T21:09:02.261" v="654" actId="14100"/>
          <ac:spMkLst>
            <pc:docMk/>
            <pc:sldMk cId="1402926497" sldId="259"/>
            <ac:spMk id="12" creationId="{A5821693-F60C-D29B-8179-17A4981361D7}"/>
          </ac:spMkLst>
        </pc:spChg>
        <pc:spChg chg="mod">
          <ac:chgData name="Bezaleel Akinbami" userId="b0d28bd12848fd88" providerId="LiveId" clId="{4FC16908-46D7-440F-9A42-A7C505AC3015}" dt="2024-10-13T21:14:22.175" v="1013" actId="20577"/>
          <ac:spMkLst>
            <pc:docMk/>
            <pc:sldMk cId="1402926497" sldId="259"/>
            <ac:spMk id="13" creationId="{0E2ADED6-39F5-F1A7-7984-8CE3EDFBF7C8}"/>
          </ac:spMkLst>
        </pc:spChg>
        <pc:spChg chg="mod">
          <ac:chgData name="Bezaleel Akinbami" userId="b0d28bd12848fd88" providerId="LiveId" clId="{4FC16908-46D7-440F-9A42-A7C505AC3015}" dt="2024-10-13T21:13:12.850" v="893" actId="1076"/>
          <ac:spMkLst>
            <pc:docMk/>
            <pc:sldMk cId="1402926497" sldId="259"/>
            <ac:spMk id="14" creationId="{36214ED8-E61C-AC03-DF46-5E06102103B5}"/>
          </ac:spMkLst>
        </pc:spChg>
        <pc:spChg chg="mod">
          <ac:chgData name="Bezaleel Akinbami" userId="b0d28bd12848fd88" providerId="LiveId" clId="{4FC16908-46D7-440F-9A42-A7C505AC3015}" dt="2024-10-13T21:15:35.841" v="1078" actId="1076"/>
          <ac:spMkLst>
            <pc:docMk/>
            <pc:sldMk cId="1402926497" sldId="259"/>
            <ac:spMk id="15" creationId="{47DDA825-7BF2-EF1E-8D3E-402ADF65E8B2}"/>
          </ac:spMkLst>
        </pc:spChg>
        <pc:spChg chg="mod">
          <ac:chgData name="Bezaleel Akinbami" userId="b0d28bd12848fd88" providerId="LiveId" clId="{4FC16908-46D7-440F-9A42-A7C505AC3015}" dt="2024-10-13T21:15:29.578" v="1076" actId="1076"/>
          <ac:spMkLst>
            <pc:docMk/>
            <pc:sldMk cId="1402926497" sldId="259"/>
            <ac:spMk id="16" creationId="{3F777B05-ACFA-9BB1-4AD9-19A3EAFF52B7}"/>
          </ac:spMkLst>
        </pc:spChg>
        <pc:spChg chg="mod">
          <ac:chgData name="Bezaleel Akinbami" userId="b0d28bd12848fd88" providerId="LiveId" clId="{4FC16908-46D7-440F-9A42-A7C505AC3015}" dt="2024-10-13T21:15:26.035" v="1075" actId="1076"/>
          <ac:spMkLst>
            <pc:docMk/>
            <pc:sldMk cId="1402926497" sldId="259"/>
            <ac:spMk id="17" creationId="{9AB0CC1F-D3CF-47B8-6B21-6410CF130FA4}"/>
          </ac:spMkLst>
        </pc:spChg>
        <pc:spChg chg="add mod">
          <ac:chgData name="Bezaleel Akinbami" userId="b0d28bd12848fd88" providerId="LiveId" clId="{4FC16908-46D7-440F-9A42-A7C505AC3015}" dt="2024-10-13T21:14:53.277" v="1069" actId="20577"/>
          <ac:spMkLst>
            <pc:docMk/>
            <pc:sldMk cId="1402926497" sldId="259"/>
            <ac:spMk id="18" creationId="{0D0BDE36-C028-4534-4613-AFE4E28A8D6F}"/>
          </ac:spMkLst>
        </pc:spChg>
        <pc:spChg chg="add mod">
          <ac:chgData name="Bezaleel Akinbami" userId="b0d28bd12848fd88" providerId="LiveId" clId="{4FC16908-46D7-440F-9A42-A7C505AC3015}" dt="2024-10-13T21:13:25.450" v="896" actId="688"/>
          <ac:spMkLst>
            <pc:docMk/>
            <pc:sldMk cId="1402926497" sldId="259"/>
            <ac:spMk id="19" creationId="{558CC82B-56F1-2CA5-3A49-44BE20E468E4}"/>
          </ac:spMkLst>
        </pc:spChg>
        <pc:spChg chg="add del mod">
          <ac:chgData name="Bezaleel Akinbami" userId="b0d28bd12848fd88" providerId="LiveId" clId="{4FC16908-46D7-440F-9A42-A7C505AC3015}" dt="2024-10-13T21:18:06.350" v="1148" actId="478"/>
          <ac:spMkLst>
            <pc:docMk/>
            <pc:sldMk cId="1402926497" sldId="259"/>
            <ac:spMk id="20" creationId="{FBEB1443-648C-3C10-7040-EB8E8FFB7E67}"/>
          </ac:spMkLst>
        </pc:spChg>
        <pc:spChg chg="add del mod">
          <ac:chgData name="Bezaleel Akinbami" userId="b0d28bd12848fd88" providerId="LiveId" clId="{4FC16908-46D7-440F-9A42-A7C505AC3015}" dt="2024-10-13T21:18:26.603" v="1149" actId="478"/>
          <ac:spMkLst>
            <pc:docMk/>
            <pc:sldMk cId="1402926497" sldId="259"/>
            <ac:spMk id="21" creationId="{F9A1599D-CBF9-7258-07C9-A9810ECD207B}"/>
          </ac:spMkLst>
        </pc:spChg>
      </pc:sldChg>
      <pc:sldChg chg="addSp delSp modSp mod setBg delAnim">
        <pc:chgData name="Bezaleel Akinbami" userId="b0d28bd12848fd88" providerId="LiveId" clId="{4FC16908-46D7-440F-9A42-A7C505AC3015}" dt="2024-10-13T21:50:55.731" v="1198" actId="14100"/>
        <pc:sldMkLst>
          <pc:docMk/>
          <pc:sldMk cId="1392125627" sldId="260"/>
        </pc:sldMkLst>
        <pc:spChg chg="mod">
          <ac:chgData name="Bezaleel Akinbami" userId="b0d28bd12848fd88" providerId="LiveId" clId="{4FC16908-46D7-440F-9A42-A7C505AC3015}" dt="2024-10-13T20:53:36.739" v="154" actId="1076"/>
          <ac:spMkLst>
            <pc:docMk/>
            <pc:sldMk cId="1392125627" sldId="260"/>
            <ac:spMk id="2" creationId="{E616826D-1DD3-5A39-024A-D3E99B42C91B}"/>
          </ac:spMkLst>
        </pc:spChg>
        <pc:spChg chg="mod">
          <ac:chgData name="Bezaleel Akinbami" userId="b0d28bd12848fd88" providerId="LiveId" clId="{4FC16908-46D7-440F-9A42-A7C505AC3015}" dt="2024-10-13T21:00:32.051" v="507" actId="20577"/>
          <ac:spMkLst>
            <pc:docMk/>
            <pc:sldMk cId="1392125627" sldId="260"/>
            <ac:spMk id="3" creationId="{77DE019B-DC89-75EC-74AA-45E02C9FEB64}"/>
          </ac:spMkLst>
        </pc:spChg>
        <pc:spChg chg="add">
          <ac:chgData name="Bezaleel Akinbami" userId="b0d28bd12848fd88" providerId="LiveId" clId="{4FC16908-46D7-440F-9A42-A7C505AC3015}" dt="2024-10-13T20:53:19.560" v="152" actId="26606"/>
          <ac:spMkLst>
            <pc:docMk/>
            <pc:sldMk cId="1392125627" sldId="260"/>
            <ac:spMk id="6" creationId="{04812C46-200A-4DEB-A05E-3ED6C68C2387}"/>
          </ac:spMkLst>
        </pc:spChg>
        <pc:spChg chg="add">
          <ac:chgData name="Bezaleel Akinbami" userId="b0d28bd12848fd88" providerId="LiveId" clId="{4FC16908-46D7-440F-9A42-A7C505AC3015}" dt="2024-10-13T20:53:19.560" v="152" actId="26606"/>
          <ac:spMkLst>
            <pc:docMk/>
            <pc:sldMk cId="1392125627" sldId="260"/>
            <ac:spMk id="8" creationId="{D1EA859B-E555-4109-94F3-6700E046E008}"/>
          </ac:spMkLst>
        </pc:spChg>
        <pc:spChg chg="add del">
          <ac:chgData name="Bezaleel Akinbami" userId="b0d28bd12848fd88" providerId="LiveId" clId="{4FC16908-46D7-440F-9A42-A7C505AC3015}" dt="2024-10-13T20:51:28.550" v="143" actId="26606"/>
          <ac:spMkLst>
            <pc:docMk/>
            <pc:sldMk cId="1392125627" sldId="260"/>
            <ac:spMk id="9" creationId="{04812C46-200A-4DEB-A05E-3ED6C68C2387}"/>
          </ac:spMkLst>
        </pc:spChg>
        <pc:spChg chg="add del">
          <ac:chgData name="Bezaleel Akinbami" userId="b0d28bd12848fd88" providerId="LiveId" clId="{4FC16908-46D7-440F-9A42-A7C505AC3015}" dt="2024-10-13T20:51:28.550" v="143" actId="26606"/>
          <ac:spMkLst>
            <pc:docMk/>
            <pc:sldMk cId="1392125627" sldId="260"/>
            <ac:spMk id="11" creationId="{D1EA859B-E555-4109-94F3-6700E046E008}"/>
          </ac:spMkLst>
        </pc:spChg>
        <pc:spChg chg="add del">
          <ac:chgData name="Bezaleel Akinbami" userId="b0d28bd12848fd88" providerId="LiveId" clId="{4FC16908-46D7-440F-9A42-A7C505AC3015}" dt="2024-10-13T20:52:59.507" v="151" actId="26606"/>
          <ac:spMkLst>
            <pc:docMk/>
            <pc:sldMk cId="1392125627" sldId="260"/>
            <ac:spMk id="13" creationId="{55D4142C-5077-457F-A6AD-3FECFDB39685}"/>
          </ac:spMkLst>
        </pc:spChg>
        <pc:spChg chg="add del">
          <ac:chgData name="Bezaleel Akinbami" userId="b0d28bd12848fd88" providerId="LiveId" clId="{4FC16908-46D7-440F-9A42-A7C505AC3015}" dt="2024-10-13T20:52:59.507" v="151" actId="26606"/>
          <ac:spMkLst>
            <pc:docMk/>
            <pc:sldMk cId="1392125627" sldId="260"/>
            <ac:spMk id="14" creationId="{8FC9BE17-9A7B-462D-AE50-3D8777387304}"/>
          </ac:spMkLst>
        </pc:spChg>
        <pc:spChg chg="add del">
          <ac:chgData name="Bezaleel Akinbami" userId="b0d28bd12848fd88" providerId="LiveId" clId="{4FC16908-46D7-440F-9A42-A7C505AC3015}" dt="2024-10-13T20:52:59.507" v="151" actId="26606"/>
          <ac:spMkLst>
            <pc:docMk/>
            <pc:sldMk cId="1392125627" sldId="260"/>
            <ac:spMk id="15" creationId="{7A5F0580-5EE9-419F-96EE-B6529EF6E7D0}"/>
          </ac:spMkLst>
        </pc:spChg>
        <pc:spChg chg="add del">
          <ac:chgData name="Bezaleel Akinbami" userId="b0d28bd12848fd88" providerId="LiveId" clId="{4FC16908-46D7-440F-9A42-A7C505AC3015}" dt="2024-10-13T20:52:59.507" v="151" actId="26606"/>
          <ac:spMkLst>
            <pc:docMk/>
            <pc:sldMk cId="1392125627" sldId="260"/>
            <ac:spMk id="17" creationId="{3EBE8569-6AEC-4B8C-8D53-2DE337CDBA65}"/>
          </ac:spMkLst>
        </pc:spChg>
        <pc:picChg chg="del">
          <ac:chgData name="Bezaleel Akinbami" userId="b0d28bd12848fd88" providerId="LiveId" clId="{4FC16908-46D7-440F-9A42-A7C505AC3015}" dt="2024-10-13T21:37:40.881" v="1165" actId="478"/>
          <ac:picMkLst>
            <pc:docMk/>
            <pc:sldMk cId="1392125627" sldId="260"/>
            <ac:picMk id="4" creationId="{F94C11F8-F3DF-ED92-B474-35C52C1618AA}"/>
          </ac:picMkLst>
        </pc:picChg>
        <pc:picChg chg="add del">
          <ac:chgData name="Bezaleel Akinbami" userId="b0d28bd12848fd88" providerId="LiveId" clId="{4FC16908-46D7-440F-9A42-A7C505AC3015}" dt="2024-10-13T20:51:28.550" v="143" actId="26606"/>
          <ac:picMkLst>
            <pc:docMk/>
            <pc:sldMk cId="1392125627" sldId="260"/>
            <ac:picMk id="5" creationId="{93013AF4-7599-FE3E-73AE-54CB4DFFED62}"/>
          </ac:picMkLst>
        </pc:picChg>
        <pc:picChg chg="add">
          <ac:chgData name="Bezaleel Akinbami" userId="b0d28bd12848fd88" providerId="LiveId" clId="{4FC16908-46D7-440F-9A42-A7C505AC3015}" dt="2024-10-13T20:53:19.560" v="152" actId="26606"/>
          <ac:picMkLst>
            <pc:docMk/>
            <pc:sldMk cId="1392125627" sldId="260"/>
            <ac:picMk id="7" creationId="{C5BA9DB7-D494-1333-DCE8-62FF2D87EB8A}"/>
          </ac:picMkLst>
        </pc:picChg>
        <pc:picChg chg="del">
          <ac:chgData name="Bezaleel Akinbami" userId="b0d28bd12848fd88" providerId="LiveId" clId="{4FC16908-46D7-440F-9A42-A7C505AC3015}" dt="2024-10-13T21:38:59.726" v="1166" actId="478"/>
          <ac:picMkLst>
            <pc:docMk/>
            <pc:sldMk cId="1392125627" sldId="260"/>
            <ac:picMk id="10" creationId="{FD9B6A58-3774-EF5B-F05C-A96C26DE3BC7}"/>
          </ac:picMkLst>
        </pc:picChg>
        <pc:picChg chg="add del mod">
          <ac:chgData name="Bezaleel Akinbami" userId="b0d28bd12848fd88" providerId="LiveId" clId="{4FC16908-46D7-440F-9A42-A7C505AC3015}" dt="2024-10-13T21:39:52.733" v="1168" actId="34307"/>
          <ac:picMkLst>
            <pc:docMk/>
            <pc:sldMk cId="1392125627" sldId="260"/>
            <ac:picMk id="12" creationId="{BB4615EA-8A01-CA87-A548-41C96FE4DA6A}"/>
          </ac:picMkLst>
        </pc:picChg>
        <pc:picChg chg="add del">
          <ac:chgData name="Bezaleel Akinbami" userId="b0d28bd12848fd88" providerId="LiveId" clId="{4FC16908-46D7-440F-9A42-A7C505AC3015}" dt="2024-10-13T20:52:59.507" v="151" actId="26606"/>
          <ac:picMkLst>
            <pc:docMk/>
            <pc:sldMk cId="1392125627" sldId="260"/>
            <ac:picMk id="16" creationId="{E958F3ED-4A00-5292-CC59-86DAB4E5E2A3}"/>
          </ac:picMkLst>
        </pc:picChg>
        <pc:picChg chg="add del mod">
          <ac:chgData name="Bezaleel Akinbami" userId="b0d28bd12848fd88" providerId="LiveId" clId="{4FC16908-46D7-440F-9A42-A7C505AC3015}" dt="2024-10-13T21:47:50.616" v="1194" actId="478"/>
          <ac:picMkLst>
            <pc:docMk/>
            <pc:sldMk cId="1392125627" sldId="260"/>
            <ac:picMk id="30" creationId="{629552E2-A5E7-A28E-F175-96913CF6088F}"/>
          </ac:picMkLst>
        </pc:picChg>
        <pc:picChg chg="del">
          <ac:chgData name="Bezaleel Akinbami" userId="b0d28bd12848fd88" providerId="LiveId" clId="{4FC16908-46D7-440F-9A42-A7C505AC3015}" dt="2024-10-13T21:49:32.248" v="1195" actId="478"/>
          <ac:picMkLst>
            <pc:docMk/>
            <pc:sldMk cId="1392125627" sldId="260"/>
            <ac:picMk id="31" creationId="{9C283999-E19F-381B-17D6-A2C28D56124E}"/>
          </ac:picMkLst>
        </pc:picChg>
        <pc:picChg chg="mod">
          <ac:chgData name="Bezaleel Akinbami" userId="b0d28bd12848fd88" providerId="LiveId" clId="{4FC16908-46D7-440F-9A42-A7C505AC3015}" dt="2024-10-13T21:50:55.731" v="1198" actId="14100"/>
          <ac:picMkLst>
            <pc:docMk/>
            <pc:sldMk cId="1392125627" sldId="260"/>
            <ac:picMk id="32" creationId="{83469E74-096E-F63E-A5AD-80EE291506EE}"/>
          </ac:picMkLst>
        </pc:picChg>
      </pc:sldChg>
      <pc:sldChg chg="modSp mod">
        <pc:chgData name="Bezaleel Akinbami" userId="b0d28bd12848fd88" providerId="LiveId" clId="{4FC16908-46D7-440F-9A42-A7C505AC3015}" dt="2024-10-13T21:53:03.784" v="1201" actId="1076"/>
        <pc:sldMkLst>
          <pc:docMk/>
          <pc:sldMk cId="3711238640" sldId="261"/>
        </pc:sldMkLst>
        <pc:picChg chg="mod">
          <ac:chgData name="Bezaleel Akinbami" userId="b0d28bd12848fd88" providerId="LiveId" clId="{4FC16908-46D7-440F-9A42-A7C505AC3015}" dt="2024-10-13T21:53:03.784" v="1201" actId="1076"/>
          <ac:picMkLst>
            <pc:docMk/>
            <pc:sldMk cId="3711238640" sldId="261"/>
            <ac:picMk id="10" creationId="{24F50C90-3B0F-3C51-5D23-AD987A0E1E74}"/>
          </ac:picMkLst>
        </pc:picChg>
      </pc:sldChg>
      <pc:sldChg chg="new del">
        <pc:chgData name="Bezaleel Akinbami" userId="b0d28bd12848fd88" providerId="LiveId" clId="{4FC16908-46D7-440F-9A42-A7C505AC3015}" dt="2024-10-13T21:16:22.538" v="1146" actId="680"/>
        <pc:sldMkLst>
          <pc:docMk/>
          <pc:sldMk cId="204315760" sldId="262"/>
        </pc:sldMkLst>
      </pc:sldChg>
    </pc:docChg>
  </pc:docChgLst>
</pc:chgInfo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media/media1.m4a>
</file>

<file path=ppt/media/media2.m4a>
</file>

<file path=ppt/media/media3.m4a>
</file>

<file path=ppt/media/media4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DA54A-CD92-20CB-4A5C-E47159701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E816A5-AF81-B1D0-5BAC-48551F510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26C67-9E6C-D0BF-58DF-223E007C9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7A7D1-FFCC-1684-C6C0-5A20EA9BE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2BCDC-7D00-E097-2434-4CA8C6EA0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42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9E803-049D-359D-238E-7633D8215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548641-FCB8-8B68-7097-B4B17D9009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48E56-26E3-412F-0DCE-FA00B0E98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A0D34-5A49-92EC-24A1-8B4DE1244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336D1-2924-8E58-199C-2B723DB2E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9309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7169CF-2772-4D32-EB20-AFEC0EACF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702C06-4FCB-2B82-0E3F-86B494775C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C6CFC-A170-A229-0BAD-8CAAD0A1B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E8F93-903A-91FB-B45B-D15694FA7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C09D8-8C9C-3737-A4AD-7ADF4A997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4672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B5BF8-041F-C9D4-B8A8-A1B07CA7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329DB-EFCF-C748-C090-216580711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E9BD4-F346-C7A4-0438-ABE694576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A321D-BF91-2492-FFBA-A5938626E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E378A-5457-9838-84AB-93D3A20BD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107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3DBC8-52AB-2D31-EFC0-EEE053D7C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52CFD-A30D-FBA2-17B2-CDC7790AE1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7E973-5B6B-8130-60FD-FFD337A55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69BE5-87DC-597F-0A84-26DA7A4BD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3504C-5FE7-AE8A-D054-7BA6CB2FC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669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C47E-1466-6AAD-6064-71E77E94E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CA200-7929-CBB5-F104-8C0808C505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833457-013C-8670-87EC-79B828C2C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C921D6-6526-F4EC-1638-762BE9ABA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3550C8-EC20-4E0F-3749-ED6D45D39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1B5B9-0F85-5FD0-5FD3-7C2A90633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2414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D5D14-54D7-8873-5628-9E38188BB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01967-83DA-5B39-37B7-6FE534D8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52D7C0-01CA-2EBC-BA5D-C325194C54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72EAAB-4B2B-4432-EDFB-AA097FCC2D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00E943-69A8-8D55-A5E8-07BD5C5E4E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B769A8-CFE3-696D-50A9-1D0952582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E07F21-E725-A714-FF43-D2566D065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E48ABC-4579-BF8D-EA1C-970C01C3A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288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CAFD9-DF87-4B72-E536-CF4618114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E997FB-905C-E207-34C5-36A396E0C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B66B55-1532-EA7E-3390-CD1AC5DBB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73FFC0-50B7-C23F-88CD-F01C9098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761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520E9F-A396-9ABB-FBAD-DFBA6C2CB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90C9E4-9CD3-FBFB-A3FD-B62C78C1E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AC9AC2-81C3-FCDC-4D9C-CA851068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68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3DA9B-39E6-23B5-B3A6-206C1883A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64A2D-0A2A-B42B-0BD7-7748B4BB8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710F4-F5BA-E52B-1B0D-E9D86C5AA9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D5C08F-278D-105F-2F5A-7EF7CCD36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99B741-5AD7-2C64-37F7-4B04EC814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E683F7-4C34-4D4F-CD08-56DB95918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3434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1D4C-AB13-255F-5E4C-7DE5B6E5E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EABD5-CD21-A9F1-04DF-516510251D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5F5F96-09EB-ABC1-4D2E-2755530312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E68E0-BB7E-DD7B-E349-CC2F663DF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84F43-9EC0-6BF2-6B58-F3DB6567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0FBBF-DA8F-5B97-2B07-F36F05654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5724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C8D1CD-B007-B151-D841-944687F6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74FABF-CEBF-D107-2B21-FE238B8C1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A0746-52CA-DDEA-58CF-4C6DB7AD02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9026C-2E29-43DB-9778-46647507B377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7F7ED-DB04-CC4A-DDB5-8524E60FCD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10C32-4A66-C008-4531-B360E991DE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5F4CF-518E-4522-B7E5-EE20BE94BF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755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jpeg"/><Relationship Id="rId5" Type="http://schemas.openxmlformats.org/officeDocument/2006/relationships/hyperlink" Target="https://www.ruthtrumpold.id.au/destech/?page_id=57" TargetMode="External"/><Relationship Id="rId4" Type="http://schemas.openxmlformats.org/officeDocument/2006/relationships/image" Target="../media/image3.jpeg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hyperlink" Target="https://morethaneoi.blogspot.com/2012/10/short-answers.html" TargetMode="Externa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oup of people standing on books&#10;&#10;Description automatically generated">
            <a:extLst>
              <a:ext uri="{FF2B5EF4-FFF2-40B4-BE49-F238E27FC236}">
                <a16:creationId xmlns:a16="http://schemas.microsoft.com/office/drawing/2014/main" id="{16A2D6E9-2955-0046-4F2D-98E148EDE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25" t="9091" r="17728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56C593-2BD7-248B-093C-05642920C873}"/>
              </a:ext>
            </a:extLst>
          </p:cNvPr>
          <p:cNvSpPr txBox="1"/>
          <p:nvPr/>
        </p:nvSpPr>
        <p:spPr>
          <a:xfrm>
            <a:off x="481029" y="182693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>
                <a:latin typeface="+mj-lt"/>
                <a:ea typeface="+mj-ea"/>
                <a:cs typeface="+mj-cs"/>
              </a:rPr>
              <a:t>DRUG REPURPOSING: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>
                <a:latin typeface="+mj-lt"/>
                <a:ea typeface="+mj-ea"/>
                <a:cs typeface="+mj-cs"/>
              </a:rPr>
              <a:t>AN EXPLORATORY AND COMPARATIVE STUDY OF FDA-APPROVED DRUGS AS INHIBITORS FOR BREAST CANCER PROTEINS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Audio 3">
            <a:hlinkClick r:id="" action="ppaction://media"/>
            <a:extLst>
              <a:ext uri="{FF2B5EF4-FFF2-40B4-BE49-F238E27FC236}">
                <a16:creationId xmlns:a16="http://schemas.microsoft.com/office/drawing/2014/main" id="{78F572CD-DD68-969D-E698-371CE41DD2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013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28"/>
    </mc:Choice>
    <mc:Fallback>
      <p:transition spd="slow" advTm="20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4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037907-ECE7-48A1-3F76-07F9909C2E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4209393" cy="38625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787D12-B718-43CE-5808-D5FDE99A9611}"/>
              </a:ext>
            </a:extLst>
          </p:cNvPr>
          <p:cNvSpPr txBox="1"/>
          <p:nvPr/>
        </p:nvSpPr>
        <p:spPr>
          <a:xfrm>
            <a:off x="0" y="3862553"/>
            <a:ext cx="56125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OLEH PRECIOUS </a:t>
            </a:r>
          </a:p>
          <a:p>
            <a:r>
              <a:rPr lang="en-GB" sz="2800" b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MSc. Biochemistry</a:t>
            </a:r>
          </a:p>
          <a:p>
            <a:endParaRPr lang="en-GB" sz="2800">
              <a:solidFill>
                <a:schemeClr val="accent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800" b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Role: Molecular docking and Publication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95581F-CA01-D378-2A20-B5F10B72A1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931" y="-1"/>
            <a:ext cx="4351284" cy="38625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04721E-E3CC-AD3A-AA71-0865F41A7B3D}"/>
              </a:ext>
            </a:extLst>
          </p:cNvPr>
          <p:cNvSpPr txBox="1"/>
          <p:nvPr/>
        </p:nvSpPr>
        <p:spPr>
          <a:xfrm>
            <a:off x="7551683" y="3862551"/>
            <a:ext cx="464031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BEZALEEL AKINBAMI</a:t>
            </a:r>
          </a:p>
          <a:p>
            <a:r>
              <a:rPr lang="en-GB" sz="2800" b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MSc. BIOINFORMATICS </a:t>
            </a:r>
          </a:p>
          <a:p>
            <a:endParaRPr lang="en-GB" sz="2800" b="1">
              <a:solidFill>
                <a:schemeClr val="accent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800" b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Role: Molecular docking and Publication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8E4C84-BF66-5D9D-7B02-8639841E57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151" y="5239795"/>
            <a:ext cx="1723697" cy="161820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4D02220-5DB1-1336-7CD6-9E0B38C28C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13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56"/>
    </mc:Choice>
    <mc:Fallback>
      <p:transition spd="slow" advTm="13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circle with blue outline icons&#10;&#10;Description automatically generated">
            <a:extLst>
              <a:ext uri="{FF2B5EF4-FFF2-40B4-BE49-F238E27FC236}">
                <a16:creationId xmlns:a16="http://schemas.microsoft.com/office/drawing/2014/main" id="{106BAB32-B26B-A435-E71F-85E0DE1CE7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68458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59A23C-B222-B59D-C86F-C910FF42BF2D}"/>
              </a:ext>
            </a:extLst>
          </p:cNvPr>
          <p:cNvSpPr txBox="1"/>
          <p:nvPr/>
        </p:nvSpPr>
        <p:spPr>
          <a:xfrm>
            <a:off x="6757384" y="335526"/>
            <a:ext cx="5212079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Cancer is a disease caused by the uncontrolled growth of abnormal cells that can invade nearby tissues and spread to other parts of the body.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GLOBOCAN, breast cancer is the leading cause of cancer-related deaths among women and the second most common cause of cancer deaths overall.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An effective approach to drug development is drug repurposing, which identifies new uses for existing drugs originally developed for other conditions.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AEB943-785C-6609-9D78-D47800153C5F}"/>
              </a:ext>
            </a:extLst>
          </p:cNvPr>
          <p:cNvSpPr txBox="1"/>
          <p:nvPr/>
        </p:nvSpPr>
        <p:spPr>
          <a:xfrm>
            <a:off x="3519458" y="0"/>
            <a:ext cx="6684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A0CBAF5-5760-2E2A-ED59-2334CBA6DE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560560" y="522478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718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49"/>
    </mc:Choice>
    <mc:Fallback>
      <p:transition spd="slow" advTm="34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BB6973-D06E-0E8D-0B96-D0507A0B3C8D}"/>
              </a:ext>
            </a:extLst>
          </p:cNvPr>
          <p:cNvSpPr txBox="1"/>
          <p:nvPr/>
        </p:nvSpPr>
        <p:spPr>
          <a:xfrm>
            <a:off x="3529263" y="0"/>
            <a:ext cx="5550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u="sng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A6EA9F-468F-083B-2FD9-092A50073780}"/>
              </a:ext>
            </a:extLst>
          </p:cNvPr>
          <p:cNvSpPr/>
          <p:nvPr/>
        </p:nvSpPr>
        <p:spPr>
          <a:xfrm>
            <a:off x="0" y="1732548"/>
            <a:ext cx="1540041" cy="127440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Curate proteins</a:t>
            </a:r>
          </a:p>
          <a:p>
            <a:pPr algn="ctr"/>
            <a:r>
              <a:rPr lang="en-GB"/>
              <a:t>(&gt;100)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B4C02301-2DDB-C331-429E-E87190CAB8F8}"/>
              </a:ext>
            </a:extLst>
          </p:cNvPr>
          <p:cNvSpPr/>
          <p:nvPr/>
        </p:nvSpPr>
        <p:spPr>
          <a:xfrm>
            <a:off x="1540041" y="2003579"/>
            <a:ext cx="665101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6D9343-7F63-32BB-6597-48D5B6C5BDEA}"/>
              </a:ext>
            </a:extLst>
          </p:cNvPr>
          <p:cNvSpPr/>
          <p:nvPr/>
        </p:nvSpPr>
        <p:spPr>
          <a:xfrm>
            <a:off x="2205142" y="1732547"/>
            <a:ext cx="2785071" cy="12833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Curate ligands: FDA-approved drugs.</a:t>
            </a:r>
          </a:p>
          <a:p>
            <a:pPr algn="ctr"/>
            <a:r>
              <a:rPr lang="en-GB"/>
              <a:t>(&gt;50)</a:t>
            </a:r>
          </a:p>
          <a:p>
            <a:pPr algn="ctr"/>
            <a:r>
              <a:rPr lang="en-GB"/>
              <a:t>Use databases like; PubChem, </a:t>
            </a:r>
            <a:r>
              <a:rPr lang="en-GB" err="1"/>
              <a:t>DrugBank</a:t>
            </a:r>
            <a:r>
              <a:rPr lang="en-GB"/>
              <a:t>, etc.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9059182-D555-F814-9DD5-6B98781D8492}"/>
              </a:ext>
            </a:extLst>
          </p:cNvPr>
          <p:cNvSpPr/>
          <p:nvPr/>
        </p:nvSpPr>
        <p:spPr>
          <a:xfrm>
            <a:off x="4990213" y="2003579"/>
            <a:ext cx="62661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B5152B-3EA6-855D-E979-DB14108A757E}"/>
              </a:ext>
            </a:extLst>
          </p:cNvPr>
          <p:cNvSpPr/>
          <p:nvPr/>
        </p:nvSpPr>
        <p:spPr>
          <a:xfrm>
            <a:off x="5616828" y="1732547"/>
            <a:ext cx="2399977" cy="127440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Download 3D structures from PDB and then optimize with PYMOL</a:t>
            </a:r>
          </a:p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984B15-F370-F694-D04A-E92FD43EAA1B}"/>
              </a:ext>
            </a:extLst>
          </p:cNvPr>
          <p:cNvSpPr txBox="1"/>
          <p:nvPr/>
        </p:nvSpPr>
        <p:spPr>
          <a:xfrm>
            <a:off x="2205142" y="961615"/>
            <a:ext cx="68746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IN SILICO DRUG DISCOVERY WORKFLOW 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5821693-F60C-D29B-8179-17A4981361D7}"/>
              </a:ext>
            </a:extLst>
          </p:cNvPr>
          <p:cNvSpPr/>
          <p:nvPr/>
        </p:nvSpPr>
        <p:spPr>
          <a:xfrm>
            <a:off x="8026637" y="2003579"/>
            <a:ext cx="616783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2ADED6-39F5-F1A7-7984-8CE3EDFBF7C8}"/>
              </a:ext>
            </a:extLst>
          </p:cNvPr>
          <p:cNvSpPr/>
          <p:nvPr/>
        </p:nvSpPr>
        <p:spPr>
          <a:xfrm>
            <a:off x="8653252" y="3569327"/>
            <a:ext cx="2399977" cy="127440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Sort docking based on binding affinities and </a:t>
            </a:r>
            <a:r>
              <a:rPr lang="en-GB" err="1"/>
              <a:t>analyze</a:t>
            </a:r>
            <a:r>
              <a:rPr lang="en-GB"/>
              <a:t> docking poses with PYMOL.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14ED8-E61C-AC03-DF46-5E06102103B5}"/>
              </a:ext>
            </a:extLst>
          </p:cNvPr>
          <p:cNvSpPr txBox="1"/>
          <p:nvPr/>
        </p:nvSpPr>
        <p:spPr>
          <a:xfrm>
            <a:off x="2744235" y="4887676"/>
            <a:ext cx="43313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ANALYSIS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DDA825-7BF2-EF1E-8D3E-402ADF65E8B2}"/>
              </a:ext>
            </a:extLst>
          </p:cNvPr>
          <p:cNvSpPr/>
          <p:nvPr/>
        </p:nvSpPr>
        <p:spPr>
          <a:xfrm>
            <a:off x="4331887" y="5448800"/>
            <a:ext cx="1540041" cy="10266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Heatmap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3F777B05-ACFA-9BB1-4AD9-19A3EAFF52B7}"/>
              </a:ext>
            </a:extLst>
          </p:cNvPr>
          <p:cNvSpPr/>
          <p:nvPr/>
        </p:nvSpPr>
        <p:spPr>
          <a:xfrm>
            <a:off x="5871928" y="5719831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AB0CC1F-D3CF-47B8-6B21-6410CF130FA4}"/>
              </a:ext>
            </a:extLst>
          </p:cNvPr>
          <p:cNvSpPr/>
          <p:nvPr/>
        </p:nvSpPr>
        <p:spPr>
          <a:xfrm>
            <a:off x="6850336" y="5448800"/>
            <a:ext cx="1540041" cy="10266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ANOVA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43CDFD6-048B-6706-EAB3-A137F24A18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7520868-EEF6-C15B-4677-4B070F40BD70}"/>
              </a:ext>
            </a:extLst>
          </p:cNvPr>
          <p:cNvSpPr/>
          <p:nvPr/>
        </p:nvSpPr>
        <p:spPr>
          <a:xfrm>
            <a:off x="8653252" y="1732548"/>
            <a:ext cx="2399977" cy="127440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Molecular docking: </a:t>
            </a:r>
          </a:p>
          <a:p>
            <a:pPr algn="ctr"/>
            <a:r>
              <a:rPr lang="en-GB"/>
              <a:t>Preprocess proteins then perform high-throughput docking</a:t>
            </a:r>
          </a:p>
          <a:p>
            <a:pPr algn="ctr"/>
            <a:endParaRPr lang="en-GB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5EFCEEE-8527-E26C-9722-F4900B59E84D}"/>
              </a:ext>
            </a:extLst>
          </p:cNvPr>
          <p:cNvSpPr/>
          <p:nvPr/>
        </p:nvSpPr>
        <p:spPr>
          <a:xfrm rot="5400000">
            <a:off x="9602754" y="3076525"/>
            <a:ext cx="500972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0BDE36-C028-4534-4613-AFE4E28A8D6F}"/>
              </a:ext>
            </a:extLst>
          </p:cNvPr>
          <p:cNvSpPr/>
          <p:nvPr/>
        </p:nvSpPr>
        <p:spPr>
          <a:xfrm>
            <a:off x="5616828" y="3569327"/>
            <a:ext cx="2399977" cy="127440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ADMET Analysis:</a:t>
            </a:r>
          </a:p>
          <a:p>
            <a:pPr algn="ctr"/>
            <a:r>
              <a:rPr lang="en-GB"/>
              <a:t>Predict drug properties such as toxicity.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558CC82B-56F1-2CA5-3A49-44BE20E468E4}"/>
              </a:ext>
            </a:extLst>
          </p:cNvPr>
          <p:cNvSpPr/>
          <p:nvPr/>
        </p:nvSpPr>
        <p:spPr>
          <a:xfrm rot="10800000">
            <a:off x="8016805" y="3964212"/>
            <a:ext cx="616783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926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474"/>
    </mc:Choice>
    <mc:Fallback>
      <p:transition spd="slow" advTm="90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olourful pills stacked to make a bar graph">
            <a:extLst>
              <a:ext uri="{FF2B5EF4-FFF2-40B4-BE49-F238E27FC236}">
                <a16:creationId xmlns:a16="http://schemas.microsoft.com/office/drawing/2014/main" id="{C5BA9DB7-D494-1333-DCE8-62FF2D87EB8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6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16826D-1DD3-5A39-024A-D3E99B42C91B}"/>
              </a:ext>
            </a:extLst>
          </p:cNvPr>
          <p:cNvSpPr txBox="1"/>
          <p:nvPr/>
        </p:nvSpPr>
        <p:spPr>
          <a:xfrm>
            <a:off x="6747413" y="-19367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EXPECTED OUTCOME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DE019B-DC89-75EC-74AA-45E02C9FEB64}"/>
              </a:ext>
            </a:extLst>
          </p:cNvPr>
          <p:cNvSpPr txBox="1"/>
          <p:nvPr/>
        </p:nvSpPr>
        <p:spPr>
          <a:xfrm>
            <a:off x="5811520" y="1808480"/>
            <a:ext cx="5542279" cy="43684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Discover potential drugs for repurposing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To determine the binding affinities of these drugs to cancer-related genes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To determine if there’s a significant difference among the group of repurposed drugs. 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To determine if there’s a significant difference among the types of protein structures (apo, antagonist, agonist) and the repurposed drugs.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To determine the repurposed drugs with the least side effects through ADMET prediction 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3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3469E74-096E-F63E-A5AD-80EE291506E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48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80722" y="5051322"/>
            <a:ext cx="1125641" cy="112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125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740"/>
    </mc:Choice>
    <mc:Fallback>
      <p:transition spd="slow" advTm="63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05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4F50C90-3B0F-3C51-5D23-AD987A0E1E7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498" end="998.67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13728" y="5397909"/>
            <a:ext cx="908665" cy="90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238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11"/>
    </mc:Choice>
    <mc:Fallback>
      <p:transition spd="slow" advTm="5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C084F7E-C9B8-499D-9198-57E3E4689367}">
  <we:reference id="wa200007130" version="1.0.0.1" store="en-US" storeType="OMEX"/>
  <we:alternateReferences>
    <we:reference id="wa200007130" version="1.0.0.1" store="wa20000713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precious oleh</dc:creator>
  <cp:revision>1</cp:revision>
  <dcterms:created xsi:type="dcterms:W3CDTF">2024-10-13T14:29:47Z</dcterms:created>
  <dcterms:modified xsi:type="dcterms:W3CDTF">2024-10-13T21:53:06Z</dcterms:modified>
</cp:coreProperties>
</file>

<file path=docProps/thumbnail.jpeg>
</file>